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73dfaa1bb.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2711901bc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27c0faed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27599ea4d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273e5788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2764b306ae.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27257bbd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75ebfa051.png"/><Relationship Id="rId3" Type="http://schemas.openxmlformats.org/officeDocument/2006/relationships/image" Target="../media/file32776b6566f.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73ce4ce4c.png"/><Relationship Id="rId3" Type="http://schemas.openxmlformats.org/officeDocument/2006/relationships/image" Target="../media/file32751a3fecf.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765adf1e8.png"/><Relationship Id="rId3" Type="http://schemas.openxmlformats.org/officeDocument/2006/relationships/image" Target="../media/file3277ee4ea7e.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766df3747.png"/><Relationship Id="rId3" Type="http://schemas.openxmlformats.org/officeDocument/2006/relationships/image" Target="../media/file32748a64b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71d8b334f.png"/><Relationship Id="rId3" Type="http://schemas.openxmlformats.org/officeDocument/2006/relationships/image" Target="../media/file3271dd596b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731980c1d.png"/><Relationship Id="rId3" Type="http://schemas.openxmlformats.org/officeDocument/2006/relationships/image" Target="../media/file32775435d5a.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719a5fbdb.png"/><Relationship Id="rId3" Type="http://schemas.openxmlformats.org/officeDocument/2006/relationships/image" Target="../media/file3276039f40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77cc363f6.png"/><Relationship Id="rId3" Type="http://schemas.openxmlformats.org/officeDocument/2006/relationships/image" Target="../media/file3277fd7eb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717cb1f3b.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7186f66b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739befaff.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7295098f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76a6a95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77b712f6b.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743e0591d.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373,719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42,594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23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31,041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42,594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373,719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23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31,041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236 triages made. This is an decrease of 46 triages compared to the previous day (282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24 September there were 1,964 triages to NHS Pathways for COVID-19, this is an average of 281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2020-09-27T19:57:00Z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